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4" r:id="rId3"/>
    <p:sldId id="265" r:id="rId4"/>
    <p:sldId id="266" r:id="rId5"/>
    <p:sldId id="267" r:id="rId6"/>
    <p:sldId id="270" r:id="rId7"/>
    <p:sldId id="269" r:id="rId8"/>
    <p:sldId id="271" r:id="rId9"/>
    <p:sldId id="272" r:id="rId10"/>
    <p:sldId id="268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885F6-E946-4E8B-A2D2-22CEDF84AFC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AA5803-C4E1-4789-855F-6CC8F76C9B1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Определение школьного координатора</a:t>
          </a:r>
          <a:endParaRPr lang="ru-RU" sz="1400" b="1" dirty="0">
            <a:solidFill>
              <a:schemeClr val="tx1"/>
            </a:solidFill>
          </a:endParaRPr>
        </a:p>
      </dgm:t>
    </dgm:pt>
    <dgm:pt modelId="{4FCFAAF8-01A4-492A-9D26-6DF4C20CFE0C}" type="parTrans" cxnId="{A2CACB46-1B5D-4346-8C93-E975A7451521}">
      <dgm:prSet/>
      <dgm:spPr/>
      <dgm:t>
        <a:bodyPr/>
        <a:lstStyle/>
        <a:p>
          <a:endParaRPr lang="ru-RU"/>
        </a:p>
      </dgm:t>
    </dgm:pt>
    <dgm:pt modelId="{9C3B50EC-5950-4270-9EDC-524431931A57}" type="sibTrans" cxnId="{A2CACB46-1B5D-4346-8C93-E975A7451521}">
      <dgm:prSet/>
      <dgm:spPr/>
      <dgm:t>
        <a:bodyPr/>
        <a:lstStyle/>
        <a:p>
          <a:endParaRPr lang="ru-RU"/>
        </a:p>
      </dgm:t>
    </dgm:pt>
    <dgm:pt modelId="{603BD60E-50FA-4DD2-AF56-71ACD3B7EA8B}">
      <dgm:prSet phldrT="[Текст]"/>
      <dgm:spPr/>
      <dgm:t>
        <a:bodyPr/>
        <a:lstStyle/>
        <a:p>
          <a:r>
            <a:rPr lang="ru-RU" dirty="0" smtClean="0"/>
            <a:t>       </a:t>
          </a:r>
          <a:r>
            <a:rPr lang="ru-RU" b="1" dirty="0" smtClean="0"/>
            <a:t>Определение     категории         участников</a:t>
          </a:r>
          <a:endParaRPr lang="ru-RU" b="1" dirty="0"/>
        </a:p>
      </dgm:t>
    </dgm:pt>
    <dgm:pt modelId="{99D3F26C-787C-47F6-863F-47499FFA66C8}" type="parTrans" cxnId="{BBCE2803-DF72-4B64-8ACE-273F5E2EB5E3}">
      <dgm:prSet/>
      <dgm:spPr/>
      <dgm:t>
        <a:bodyPr/>
        <a:lstStyle/>
        <a:p>
          <a:endParaRPr lang="ru-RU"/>
        </a:p>
      </dgm:t>
    </dgm:pt>
    <dgm:pt modelId="{64BBB3F7-40B1-4B79-98B2-DBF088388EA9}" type="sibTrans" cxnId="{BBCE2803-DF72-4B64-8ACE-273F5E2EB5E3}">
      <dgm:prSet/>
      <dgm:spPr/>
      <dgm:t>
        <a:bodyPr/>
        <a:lstStyle/>
        <a:p>
          <a:endParaRPr lang="ru-RU"/>
        </a:p>
      </dgm:t>
    </dgm:pt>
    <dgm:pt modelId="{298B0783-F428-4042-A4D6-648EC25967B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Изучение теоретических основ вопроса</a:t>
          </a:r>
          <a:endParaRPr lang="ru-RU" sz="1400" b="1" dirty="0">
            <a:solidFill>
              <a:schemeClr val="tx1"/>
            </a:solidFill>
          </a:endParaRPr>
        </a:p>
      </dgm:t>
    </dgm:pt>
    <dgm:pt modelId="{0EEC03AF-E4BE-454D-AC91-A93D309D5F9B}" type="parTrans" cxnId="{2827177B-CF04-4223-A217-E0A3A43E228E}">
      <dgm:prSet/>
      <dgm:spPr/>
      <dgm:t>
        <a:bodyPr/>
        <a:lstStyle/>
        <a:p>
          <a:endParaRPr lang="ru-RU"/>
        </a:p>
      </dgm:t>
    </dgm:pt>
    <dgm:pt modelId="{7898DDF7-796B-4FC3-9191-52B5F6B7AC84}" type="sibTrans" cxnId="{2827177B-CF04-4223-A217-E0A3A43E228E}">
      <dgm:prSet/>
      <dgm:spPr/>
      <dgm:t>
        <a:bodyPr/>
        <a:lstStyle/>
        <a:p>
          <a:endParaRPr lang="ru-RU"/>
        </a:p>
      </dgm:t>
    </dgm:pt>
    <dgm:pt modelId="{12170FEC-0B95-4ABC-9F34-06247B64D36A}">
      <dgm:prSet phldrT="[Текст]"/>
      <dgm:spPr/>
      <dgm:t>
        <a:bodyPr/>
        <a:lstStyle/>
        <a:p>
          <a:r>
            <a:rPr lang="ru-RU" b="1" dirty="0" smtClean="0"/>
            <a:t>Определение состава работников</a:t>
          </a:r>
          <a:endParaRPr lang="ru-RU" b="1" dirty="0"/>
        </a:p>
      </dgm:t>
    </dgm:pt>
    <dgm:pt modelId="{894E7737-3075-45BD-8115-0383E2C69C84}" type="parTrans" cxnId="{C8834BCE-BB98-426E-83BD-B46963A320C6}">
      <dgm:prSet/>
      <dgm:spPr/>
      <dgm:t>
        <a:bodyPr/>
        <a:lstStyle/>
        <a:p>
          <a:endParaRPr lang="ru-RU"/>
        </a:p>
      </dgm:t>
    </dgm:pt>
    <dgm:pt modelId="{E09CB832-26CC-4E8F-AB99-F95D5863567E}" type="sibTrans" cxnId="{C8834BCE-BB98-426E-83BD-B46963A320C6}">
      <dgm:prSet/>
      <dgm:spPr/>
      <dgm:t>
        <a:bodyPr/>
        <a:lstStyle/>
        <a:p>
          <a:endParaRPr lang="ru-RU"/>
        </a:p>
      </dgm:t>
    </dgm:pt>
    <dgm:pt modelId="{EB34D2D0-E1CD-40D9-B013-2CE72A52984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Организация участив в КПК (на базе КРИПКиПРО)</a:t>
          </a:r>
          <a:endParaRPr lang="ru-RU" sz="1400" b="1" dirty="0">
            <a:solidFill>
              <a:schemeClr val="tx1"/>
            </a:solidFill>
          </a:endParaRPr>
        </a:p>
      </dgm:t>
    </dgm:pt>
    <dgm:pt modelId="{C11C0D8E-C697-438D-8846-DEBA2B363ABD}" type="parTrans" cxnId="{28EBD309-2514-46F9-86F8-CE7A23397F05}">
      <dgm:prSet/>
      <dgm:spPr/>
      <dgm:t>
        <a:bodyPr/>
        <a:lstStyle/>
        <a:p>
          <a:endParaRPr lang="ru-RU"/>
        </a:p>
      </dgm:t>
    </dgm:pt>
    <dgm:pt modelId="{868C2E1E-30AB-4BC9-8EB7-F3E038AC86A7}" type="sibTrans" cxnId="{28EBD309-2514-46F9-86F8-CE7A23397F05}">
      <dgm:prSet/>
      <dgm:spPr/>
      <dgm:t>
        <a:bodyPr/>
        <a:lstStyle/>
        <a:p>
          <a:endParaRPr lang="ru-RU"/>
        </a:p>
      </dgm:t>
    </dgm:pt>
    <dgm:pt modelId="{A2EDDD56-0BB4-4912-8F58-BDF0B67377A8}">
      <dgm:prSet phldrT="[Текст]"/>
      <dgm:spPr/>
      <dgm:t>
        <a:bodyPr/>
        <a:lstStyle/>
        <a:p>
          <a:r>
            <a:rPr lang="ru-RU" b="1" dirty="0" smtClean="0"/>
            <a:t>Организация стартовой диагностики</a:t>
          </a:r>
          <a:endParaRPr lang="ru-RU" b="1" dirty="0"/>
        </a:p>
      </dgm:t>
    </dgm:pt>
    <dgm:pt modelId="{4007E2C7-E76D-49AA-AB3E-F9D48479FAC9}" type="parTrans" cxnId="{850DED62-5F48-4C23-8991-E40C4501B229}">
      <dgm:prSet/>
      <dgm:spPr/>
      <dgm:t>
        <a:bodyPr/>
        <a:lstStyle/>
        <a:p>
          <a:endParaRPr lang="ru-RU"/>
        </a:p>
      </dgm:t>
    </dgm:pt>
    <dgm:pt modelId="{A29CCD8D-1E70-421F-BA27-49150F19D7B0}" type="sibTrans" cxnId="{850DED62-5F48-4C23-8991-E40C4501B229}">
      <dgm:prSet/>
      <dgm:spPr/>
      <dgm:t>
        <a:bodyPr/>
        <a:lstStyle/>
        <a:p>
          <a:endParaRPr lang="ru-RU"/>
        </a:p>
      </dgm:t>
    </dgm:pt>
    <dgm:pt modelId="{B4EDCD67-E227-4757-94A9-39BD085A8187}" type="pres">
      <dgm:prSet presAssocID="{7DD885F6-E946-4E8B-A2D2-22CEDF84AFC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8AA68-332D-4B2F-B8DE-65A2E1A7AEA5}" type="pres">
      <dgm:prSet presAssocID="{79AA5803-C4E1-4789-855F-6CC8F76C9B13}" presName="compNode" presStyleCnt="0"/>
      <dgm:spPr/>
    </dgm:pt>
    <dgm:pt modelId="{4585AA2B-1CC5-48BA-B08E-2B6B1A89577D}" type="pres">
      <dgm:prSet presAssocID="{79AA5803-C4E1-4789-855F-6CC8F76C9B13}" presName="noGeometry" presStyleCnt="0"/>
      <dgm:spPr/>
    </dgm:pt>
    <dgm:pt modelId="{118C5FBE-243B-4478-B7D1-69BEECB0EFB4}" type="pres">
      <dgm:prSet presAssocID="{79AA5803-C4E1-4789-855F-6CC8F76C9B13}" presName="childTextVisible" presStyleLbl="bgAccFollowNode1" presStyleIdx="0" presStyleCnt="3" custScaleX="118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65361-0F57-4989-A8AC-CC5DD0264364}" type="pres">
      <dgm:prSet presAssocID="{79AA5803-C4E1-4789-855F-6CC8F76C9B13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F125DC36-8381-40CA-9E8A-EAC7320B38E0}" type="pres">
      <dgm:prSet presAssocID="{79AA5803-C4E1-4789-855F-6CC8F76C9B13}" presName="parentText" presStyleLbl="node1" presStyleIdx="0" presStyleCnt="3" custScaleX="118507" custScaleY="1268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66219-6D97-4647-A019-FA1439797E67}" type="pres">
      <dgm:prSet presAssocID="{79AA5803-C4E1-4789-855F-6CC8F76C9B13}" presName="aSpace" presStyleCnt="0"/>
      <dgm:spPr/>
    </dgm:pt>
    <dgm:pt modelId="{69C1B97E-06E2-4543-8304-2B152F820415}" type="pres">
      <dgm:prSet presAssocID="{298B0783-F428-4042-A4D6-648EC25967B4}" presName="compNode" presStyleCnt="0"/>
      <dgm:spPr/>
    </dgm:pt>
    <dgm:pt modelId="{49A1D61F-598E-487E-AE89-002C232216F6}" type="pres">
      <dgm:prSet presAssocID="{298B0783-F428-4042-A4D6-648EC25967B4}" presName="noGeometry" presStyleCnt="0"/>
      <dgm:spPr/>
    </dgm:pt>
    <dgm:pt modelId="{0B8209CA-0602-473E-82B7-BE3EDDAC02A4}" type="pres">
      <dgm:prSet presAssocID="{298B0783-F428-4042-A4D6-648EC25967B4}" presName="childTextVisible" presStyleLbl="bgAccFollowNode1" presStyleIdx="1" presStyleCnt="3" custScaleX="113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FE4B1-71F3-4A2B-937F-3C42423E920D}" type="pres">
      <dgm:prSet presAssocID="{298B0783-F428-4042-A4D6-648EC25967B4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2405227E-0C4B-499E-A9CB-0C55C7E3EF75}" type="pres">
      <dgm:prSet presAssocID="{298B0783-F428-4042-A4D6-648EC25967B4}" presName="parentText" presStyleLbl="node1" presStyleIdx="1" presStyleCnt="3" custScaleX="129164" custScaleY="132392" custLinFactNeighborX="-14480" custLinFactNeighborY="20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30D30-8133-4C7C-B3D1-3D4C0DF6F23C}" type="pres">
      <dgm:prSet presAssocID="{298B0783-F428-4042-A4D6-648EC25967B4}" presName="aSpace" presStyleCnt="0"/>
      <dgm:spPr/>
    </dgm:pt>
    <dgm:pt modelId="{0ED0AF0C-11FE-459E-A0AE-C94FDBCE46BD}" type="pres">
      <dgm:prSet presAssocID="{EB34D2D0-E1CD-40D9-B013-2CE72A529848}" presName="compNode" presStyleCnt="0"/>
      <dgm:spPr/>
    </dgm:pt>
    <dgm:pt modelId="{4D0B6B79-44CF-48FF-90AF-3294918C7AE4}" type="pres">
      <dgm:prSet presAssocID="{EB34D2D0-E1CD-40D9-B013-2CE72A529848}" presName="noGeometry" presStyleCnt="0"/>
      <dgm:spPr/>
    </dgm:pt>
    <dgm:pt modelId="{59E31593-49BF-49AA-BFD3-74EAB6523F2C}" type="pres">
      <dgm:prSet presAssocID="{EB34D2D0-E1CD-40D9-B013-2CE72A529848}" presName="childTextVisible" presStyleLbl="bgAccFollowNode1" presStyleIdx="2" presStyleCnt="3" custScaleX="100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B0881-96AA-42CC-B957-D5FDC9225FA1}" type="pres">
      <dgm:prSet presAssocID="{EB34D2D0-E1CD-40D9-B013-2CE72A529848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EBAA7243-B2C4-4972-AF27-7D44E1201CDD}" type="pres">
      <dgm:prSet presAssocID="{EB34D2D0-E1CD-40D9-B013-2CE72A529848}" presName="parentText" presStyleLbl="node1" presStyleIdx="2" presStyleCnt="3" custScaleX="119900" custScaleY="112985" custLinFactNeighborX="-134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C63699-0AA4-48F3-8A42-EEF82D63068F}" type="presOf" srcId="{298B0783-F428-4042-A4D6-648EC25967B4}" destId="{2405227E-0C4B-499E-A9CB-0C55C7E3EF75}" srcOrd="0" destOrd="0" presId="urn:microsoft.com/office/officeart/2005/8/layout/hProcess6"/>
    <dgm:cxn modelId="{68CE5E19-37B6-4BC6-A1E5-946A74F67D78}" type="presOf" srcId="{12170FEC-0B95-4ABC-9F34-06247B64D36A}" destId="{6D5FE4B1-71F3-4A2B-937F-3C42423E920D}" srcOrd="1" destOrd="0" presId="urn:microsoft.com/office/officeart/2005/8/layout/hProcess6"/>
    <dgm:cxn modelId="{28C668FE-D2F2-405F-8738-76F736E87E10}" type="presOf" srcId="{A2EDDD56-0BB4-4912-8F58-BDF0B67377A8}" destId="{59E31593-49BF-49AA-BFD3-74EAB6523F2C}" srcOrd="0" destOrd="0" presId="urn:microsoft.com/office/officeart/2005/8/layout/hProcess6"/>
    <dgm:cxn modelId="{9FB90AD3-0A08-45A6-A82D-FA703A522070}" type="presOf" srcId="{12170FEC-0B95-4ABC-9F34-06247B64D36A}" destId="{0B8209CA-0602-473E-82B7-BE3EDDAC02A4}" srcOrd="0" destOrd="0" presId="urn:microsoft.com/office/officeart/2005/8/layout/hProcess6"/>
    <dgm:cxn modelId="{CCE7B6B4-E011-438B-82A2-660E288888FE}" type="presOf" srcId="{603BD60E-50FA-4DD2-AF56-71ACD3B7EA8B}" destId="{118C5FBE-243B-4478-B7D1-69BEECB0EFB4}" srcOrd="0" destOrd="0" presId="urn:microsoft.com/office/officeart/2005/8/layout/hProcess6"/>
    <dgm:cxn modelId="{C8834BCE-BB98-426E-83BD-B46963A320C6}" srcId="{298B0783-F428-4042-A4D6-648EC25967B4}" destId="{12170FEC-0B95-4ABC-9F34-06247B64D36A}" srcOrd="0" destOrd="0" parTransId="{894E7737-3075-45BD-8115-0383E2C69C84}" sibTransId="{E09CB832-26CC-4E8F-AB99-F95D5863567E}"/>
    <dgm:cxn modelId="{1BBB46BE-468C-49CD-9BA4-EBEEAC585330}" type="presOf" srcId="{79AA5803-C4E1-4789-855F-6CC8F76C9B13}" destId="{F125DC36-8381-40CA-9E8A-EAC7320B38E0}" srcOrd="0" destOrd="0" presId="urn:microsoft.com/office/officeart/2005/8/layout/hProcess6"/>
    <dgm:cxn modelId="{BBCE2803-DF72-4B64-8ACE-273F5E2EB5E3}" srcId="{79AA5803-C4E1-4789-855F-6CC8F76C9B13}" destId="{603BD60E-50FA-4DD2-AF56-71ACD3B7EA8B}" srcOrd="0" destOrd="0" parTransId="{99D3F26C-787C-47F6-863F-47499FFA66C8}" sibTransId="{64BBB3F7-40B1-4B79-98B2-DBF088388EA9}"/>
    <dgm:cxn modelId="{C1FBD300-8FAD-42C9-BB33-80506B1F5FCC}" type="presOf" srcId="{7DD885F6-E946-4E8B-A2D2-22CEDF84AFC7}" destId="{B4EDCD67-E227-4757-94A9-39BD085A8187}" srcOrd="0" destOrd="0" presId="urn:microsoft.com/office/officeart/2005/8/layout/hProcess6"/>
    <dgm:cxn modelId="{850DED62-5F48-4C23-8991-E40C4501B229}" srcId="{EB34D2D0-E1CD-40D9-B013-2CE72A529848}" destId="{A2EDDD56-0BB4-4912-8F58-BDF0B67377A8}" srcOrd="0" destOrd="0" parTransId="{4007E2C7-E76D-49AA-AB3E-F9D48479FAC9}" sibTransId="{A29CCD8D-1E70-421F-BA27-49150F19D7B0}"/>
    <dgm:cxn modelId="{DD40DCB1-37ED-4B22-AC94-F16B78D2A1E0}" type="presOf" srcId="{EB34D2D0-E1CD-40D9-B013-2CE72A529848}" destId="{EBAA7243-B2C4-4972-AF27-7D44E1201CDD}" srcOrd="0" destOrd="0" presId="urn:microsoft.com/office/officeart/2005/8/layout/hProcess6"/>
    <dgm:cxn modelId="{28EBD309-2514-46F9-86F8-CE7A23397F05}" srcId="{7DD885F6-E946-4E8B-A2D2-22CEDF84AFC7}" destId="{EB34D2D0-E1CD-40D9-B013-2CE72A529848}" srcOrd="2" destOrd="0" parTransId="{C11C0D8E-C697-438D-8846-DEBA2B363ABD}" sibTransId="{868C2E1E-30AB-4BC9-8EB7-F3E038AC86A7}"/>
    <dgm:cxn modelId="{A2CACB46-1B5D-4346-8C93-E975A7451521}" srcId="{7DD885F6-E946-4E8B-A2D2-22CEDF84AFC7}" destId="{79AA5803-C4E1-4789-855F-6CC8F76C9B13}" srcOrd="0" destOrd="0" parTransId="{4FCFAAF8-01A4-492A-9D26-6DF4C20CFE0C}" sibTransId="{9C3B50EC-5950-4270-9EDC-524431931A57}"/>
    <dgm:cxn modelId="{C273C53E-FDF9-4FB2-84AF-E2D5E20D247B}" type="presOf" srcId="{A2EDDD56-0BB4-4912-8F58-BDF0B67377A8}" destId="{105B0881-96AA-42CC-B957-D5FDC9225FA1}" srcOrd="1" destOrd="0" presId="urn:microsoft.com/office/officeart/2005/8/layout/hProcess6"/>
    <dgm:cxn modelId="{FB086315-24A9-4C04-8BE1-35B13953452A}" type="presOf" srcId="{603BD60E-50FA-4DD2-AF56-71ACD3B7EA8B}" destId="{71565361-0F57-4989-A8AC-CC5DD0264364}" srcOrd="1" destOrd="0" presId="urn:microsoft.com/office/officeart/2005/8/layout/hProcess6"/>
    <dgm:cxn modelId="{2827177B-CF04-4223-A217-E0A3A43E228E}" srcId="{7DD885F6-E946-4E8B-A2D2-22CEDF84AFC7}" destId="{298B0783-F428-4042-A4D6-648EC25967B4}" srcOrd="1" destOrd="0" parTransId="{0EEC03AF-E4BE-454D-AC91-A93D309D5F9B}" sibTransId="{7898DDF7-796B-4FC3-9191-52B5F6B7AC84}"/>
    <dgm:cxn modelId="{38CD4CE3-7978-4F4E-896F-5EE7E37D3421}" type="presParOf" srcId="{B4EDCD67-E227-4757-94A9-39BD085A8187}" destId="{3DF8AA68-332D-4B2F-B8DE-65A2E1A7AEA5}" srcOrd="0" destOrd="0" presId="urn:microsoft.com/office/officeart/2005/8/layout/hProcess6"/>
    <dgm:cxn modelId="{8D4B4ED9-BD60-4BE8-BE40-F9BFF76491E8}" type="presParOf" srcId="{3DF8AA68-332D-4B2F-B8DE-65A2E1A7AEA5}" destId="{4585AA2B-1CC5-48BA-B08E-2B6B1A89577D}" srcOrd="0" destOrd="0" presId="urn:microsoft.com/office/officeart/2005/8/layout/hProcess6"/>
    <dgm:cxn modelId="{65711CE9-1427-4F36-867A-69831C72FE15}" type="presParOf" srcId="{3DF8AA68-332D-4B2F-B8DE-65A2E1A7AEA5}" destId="{118C5FBE-243B-4478-B7D1-69BEECB0EFB4}" srcOrd="1" destOrd="0" presId="urn:microsoft.com/office/officeart/2005/8/layout/hProcess6"/>
    <dgm:cxn modelId="{40B9ECFE-C9AD-4191-A02C-BDB1CBD76C17}" type="presParOf" srcId="{3DF8AA68-332D-4B2F-B8DE-65A2E1A7AEA5}" destId="{71565361-0F57-4989-A8AC-CC5DD0264364}" srcOrd="2" destOrd="0" presId="urn:microsoft.com/office/officeart/2005/8/layout/hProcess6"/>
    <dgm:cxn modelId="{2AB9B82E-CAE2-4B4C-8ED8-B9A52B21530F}" type="presParOf" srcId="{3DF8AA68-332D-4B2F-B8DE-65A2E1A7AEA5}" destId="{F125DC36-8381-40CA-9E8A-EAC7320B38E0}" srcOrd="3" destOrd="0" presId="urn:microsoft.com/office/officeart/2005/8/layout/hProcess6"/>
    <dgm:cxn modelId="{179B4EF4-EDAB-45DC-885C-3109164F8D5B}" type="presParOf" srcId="{B4EDCD67-E227-4757-94A9-39BD085A8187}" destId="{CF566219-6D97-4647-A019-FA1439797E67}" srcOrd="1" destOrd="0" presId="urn:microsoft.com/office/officeart/2005/8/layout/hProcess6"/>
    <dgm:cxn modelId="{E0110631-BC1D-4C52-AADF-1FF5F80F5D79}" type="presParOf" srcId="{B4EDCD67-E227-4757-94A9-39BD085A8187}" destId="{69C1B97E-06E2-4543-8304-2B152F820415}" srcOrd="2" destOrd="0" presId="urn:microsoft.com/office/officeart/2005/8/layout/hProcess6"/>
    <dgm:cxn modelId="{EAC394A0-D496-4324-A29F-1F943BCBABC3}" type="presParOf" srcId="{69C1B97E-06E2-4543-8304-2B152F820415}" destId="{49A1D61F-598E-487E-AE89-002C232216F6}" srcOrd="0" destOrd="0" presId="urn:microsoft.com/office/officeart/2005/8/layout/hProcess6"/>
    <dgm:cxn modelId="{AE60565E-AC51-40D6-AE9A-5BD432826B6A}" type="presParOf" srcId="{69C1B97E-06E2-4543-8304-2B152F820415}" destId="{0B8209CA-0602-473E-82B7-BE3EDDAC02A4}" srcOrd="1" destOrd="0" presId="urn:microsoft.com/office/officeart/2005/8/layout/hProcess6"/>
    <dgm:cxn modelId="{35926740-D6FF-4FA1-8FFB-7EC13AA08157}" type="presParOf" srcId="{69C1B97E-06E2-4543-8304-2B152F820415}" destId="{6D5FE4B1-71F3-4A2B-937F-3C42423E920D}" srcOrd="2" destOrd="0" presId="urn:microsoft.com/office/officeart/2005/8/layout/hProcess6"/>
    <dgm:cxn modelId="{2A7E01E1-2254-40EF-91D3-09C3B52648DF}" type="presParOf" srcId="{69C1B97E-06E2-4543-8304-2B152F820415}" destId="{2405227E-0C4B-499E-A9CB-0C55C7E3EF75}" srcOrd="3" destOrd="0" presId="urn:microsoft.com/office/officeart/2005/8/layout/hProcess6"/>
    <dgm:cxn modelId="{71FFF236-A945-4CBB-83EF-200C2AEC59B2}" type="presParOf" srcId="{B4EDCD67-E227-4757-94A9-39BD085A8187}" destId="{19830D30-8133-4C7C-B3D1-3D4C0DF6F23C}" srcOrd="3" destOrd="0" presId="urn:microsoft.com/office/officeart/2005/8/layout/hProcess6"/>
    <dgm:cxn modelId="{5AA3CA58-F1EE-48E3-B7D5-47C1D219FC8C}" type="presParOf" srcId="{B4EDCD67-E227-4757-94A9-39BD085A8187}" destId="{0ED0AF0C-11FE-459E-A0AE-C94FDBCE46BD}" srcOrd="4" destOrd="0" presId="urn:microsoft.com/office/officeart/2005/8/layout/hProcess6"/>
    <dgm:cxn modelId="{EF5247B8-5DB6-499A-AD8D-D0E86EED2401}" type="presParOf" srcId="{0ED0AF0C-11FE-459E-A0AE-C94FDBCE46BD}" destId="{4D0B6B79-44CF-48FF-90AF-3294918C7AE4}" srcOrd="0" destOrd="0" presId="urn:microsoft.com/office/officeart/2005/8/layout/hProcess6"/>
    <dgm:cxn modelId="{22092724-5150-41DB-98C5-FAD0F9830E6B}" type="presParOf" srcId="{0ED0AF0C-11FE-459E-A0AE-C94FDBCE46BD}" destId="{59E31593-49BF-49AA-BFD3-74EAB6523F2C}" srcOrd="1" destOrd="0" presId="urn:microsoft.com/office/officeart/2005/8/layout/hProcess6"/>
    <dgm:cxn modelId="{4342A9A9-0179-4401-A6C1-3F6ED10CEFB8}" type="presParOf" srcId="{0ED0AF0C-11FE-459E-A0AE-C94FDBCE46BD}" destId="{105B0881-96AA-42CC-B957-D5FDC9225FA1}" srcOrd="2" destOrd="0" presId="urn:microsoft.com/office/officeart/2005/8/layout/hProcess6"/>
    <dgm:cxn modelId="{DE69B057-2CBA-4F44-854B-BED7E685AF2B}" type="presParOf" srcId="{0ED0AF0C-11FE-459E-A0AE-C94FDBCE46BD}" destId="{EBAA7243-B2C4-4972-AF27-7D44E1201CD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C5FBE-243B-4478-B7D1-69BEECB0EFB4}">
      <dsp:nvSpPr>
        <dsp:cNvPr id="0" name=""/>
        <dsp:cNvSpPr/>
      </dsp:nvSpPr>
      <dsp:spPr>
        <a:xfrm>
          <a:off x="564661" y="931527"/>
          <a:ext cx="3261451" cy="240890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</a:t>
          </a:r>
          <a:r>
            <a:rPr lang="ru-RU" sz="1600" b="1" kern="1200" dirty="0" smtClean="0"/>
            <a:t>Определение     категории         участников</a:t>
          </a:r>
          <a:endParaRPr lang="ru-RU" sz="1600" b="1" kern="1200" dirty="0"/>
        </a:p>
      </dsp:txBody>
      <dsp:txXfrm>
        <a:off x="1380024" y="1292863"/>
        <a:ext cx="1602970" cy="1686236"/>
      </dsp:txXfrm>
    </dsp:sp>
    <dsp:sp modelId="{F125DC36-8381-40CA-9E8A-EAC7320B38E0}">
      <dsp:nvSpPr>
        <dsp:cNvPr id="0" name=""/>
        <dsp:cNvSpPr/>
      </dsp:nvSpPr>
      <dsp:spPr>
        <a:xfrm>
          <a:off x="1040" y="1261947"/>
          <a:ext cx="1632902" cy="1748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Определение школьного координатора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40173" y="1517945"/>
        <a:ext cx="1154636" cy="1236071"/>
      </dsp:txXfrm>
    </dsp:sp>
    <dsp:sp modelId="{0B8209CA-0602-473E-82B7-BE3EDDAC02A4}">
      <dsp:nvSpPr>
        <dsp:cNvPr id="0" name=""/>
        <dsp:cNvSpPr/>
      </dsp:nvSpPr>
      <dsp:spPr>
        <a:xfrm>
          <a:off x="4705169" y="931527"/>
          <a:ext cx="3121898" cy="240890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Определение состава работников</a:t>
          </a:r>
          <a:endParaRPr lang="ru-RU" sz="1600" b="1" kern="1200" dirty="0"/>
        </a:p>
      </dsp:txBody>
      <dsp:txXfrm>
        <a:off x="5485643" y="1292863"/>
        <a:ext cx="1521925" cy="1686236"/>
      </dsp:txXfrm>
    </dsp:sp>
    <dsp:sp modelId="{2405227E-0C4B-499E-A9CB-0C55C7E3EF75}">
      <dsp:nvSpPr>
        <dsp:cNvPr id="0" name=""/>
        <dsp:cNvSpPr/>
      </dsp:nvSpPr>
      <dsp:spPr>
        <a:xfrm>
          <a:off x="3798830" y="1252378"/>
          <a:ext cx="1779745" cy="1824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Изучение теоретических основ вопроса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059468" y="1519529"/>
        <a:ext cx="1258469" cy="1289921"/>
      </dsp:txXfrm>
    </dsp:sp>
    <dsp:sp modelId="{59E31593-49BF-49AA-BFD3-74EAB6523F2C}">
      <dsp:nvSpPr>
        <dsp:cNvPr id="0" name=""/>
        <dsp:cNvSpPr/>
      </dsp:nvSpPr>
      <dsp:spPr>
        <a:xfrm>
          <a:off x="8823258" y="931527"/>
          <a:ext cx="2759980" cy="240890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Организация стартовой диагностики</a:t>
          </a:r>
          <a:endParaRPr lang="ru-RU" sz="1600" b="1" kern="1200" dirty="0"/>
        </a:p>
      </dsp:txBody>
      <dsp:txXfrm>
        <a:off x="9513253" y="1292863"/>
        <a:ext cx="1345490" cy="1686236"/>
      </dsp:txXfrm>
    </dsp:sp>
    <dsp:sp modelId="{EBAA7243-B2C4-4972-AF27-7D44E1201CDD}">
      <dsp:nvSpPr>
        <dsp:cNvPr id="0" name=""/>
        <dsp:cNvSpPr/>
      </dsp:nvSpPr>
      <dsp:spPr>
        <a:xfrm>
          <a:off x="7814170" y="1357573"/>
          <a:ext cx="1652096" cy="1556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Организация участив в КПК (на базе КРИПКиПРО)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8056114" y="1585563"/>
        <a:ext cx="1168208" cy="1100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487" y="154547"/>
            <a:ext cx="11410682" cy="3618964"/>
          </a:xfrm>
        </p:spPr>
        <p:txBody>
          <a:bodyPr>
            <a:noAutofit/>
          </a:bodyPr>
          <a:lstStyle/>
          <a:p>
            <a:r>
              <a:rPr lang="ru-RU" sz="4000" dirty="0"/>
              <a:t>Методическое сопровождение педагогов по формированию функциональной грамотности обучающихся в ОО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487" y="4489938"/>
            <a:ext cx="6761409" cy="1936619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800" b="1" i="1" dirty="0" smtClean="0">
                <a:solidFill>
                  <a:schemeClr val="tx1"/>
                </a:solidFill>
              </a:rPr>
              <a:t>Николайкова Е.В.,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к.п.н</a:t>
            </a:r>
            <a:r>
              <a:rPr lang="ru-RU" sz="2800" b="1" i="1" dirty="0" smtClean="0">
                <a:solidFill>
                  <a:schemeClr val="tx1"/>
                </a:solidFill>
              </a:rPr>
              <a:t>.,</a:t>
            </a:r>
          </a:p>
          <a:p>
            <a:pPr algn="r"/>
            <a:r>
              <a:rPr lang="ru-RU" sz="2800" b="1" i="1" dirty="0" smtClean="0">
                <a:solidFill>
                  <a:schemeClr val="tx1"/>
                </a:solidFill>
              </a:rPr>
              <a:t> директор МБОУ СОШ № 25 Междуреченского ГО</a:t>
            </a:r>
          </a:p>
          <a:p>
            <a:pPr algn="r"/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i="1" dirty="0" smtClean="0">
                <a:solidFill>
                  <a:schemeClr val="tx1"/>
                </a:solidFill>
              </a:rPr>
              <a:t>региональный </a:t>
            </a:r>
            <a:r>
              <a:rPr lang="ru-RU" sz="2400" i="1" dirty="0">
                <a:solidFill>
                  <a:schemeClr val="tx1"/>
                </a:solidFill>
              </a:rPr>
              <a:t>семинар </a:t>
            </a:r>
            <a:r>
              <a:rPr lang="ru-RU" sz="2400" i="1" dirty="0" smtClean="0">
                <a:solidFill>
                  <a:schemeClr val="tx1"/>
                </a:solidFill>
              </a:rPr>
              <a:t>– практикум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Междуреченск - 2022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26207s270.edusite.ru/images/fun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86" y="3943462"/>
            <a:ext cx="4478583" cy="251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1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60608"/>
            <a:ext cx="9875520" cy="1236372"/>
          </a:xfrm>
        </p:spPr>
        <p:txBody>
          <a:bodyPr/>
          <a:lstStyle/>
          <a:p>
            <a:pPr algn="ctr"/>
            <a:r>
              <a:rPr lang="ru-RU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ГИА-9 – 2022: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18" y="1442435"/>
            <a:ext cx="11281893" cy="508715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(АУ – 100%, КУ – 88%, 80 человек (66%) получили «5»)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(АУ – 97%, КУ – 41%)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(АУ - 98,7%, КУ – 56,6%)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(АУ – 100%, КУ – 100%)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(АУ – 100%, КУ – 69%)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(АУ – 100%, КУ – 39%)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(АУ – 95%, КУ – 71%)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26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3335" t="43900" r="25441" b="36431"/>
          <a:stretch/>
        </p:blipFill>
        <p:spPr bwMode="auto">
          <a:xfrm>
            <a:off x="2975020" y="553640"/>
            <a:ext cx="5808372" cy="5280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621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616" y="5008251"/>
            <a:ext cx="4572000" cy="157162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94932300"/>
              </p:ext>
            </p:extLst>
          </p:nvPr>
        </p:nvGraphicFramePr>
        <p:xfrm>
          <a:off x="285749" y="1343025"/>
          <a:ext cx="11584279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48" y="723900"/>
            <a:ext cx="11584279" cy="6191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Этапы подготовки к участию в международном исследовании </a:t>
            </a:r>
            <a:r>
              <a:rPr lang="en-US" b="1" dirty="0" smtClean="0">
                <a:solidFill>
                  <a:schemeClr val="tx1"/>
                </a:solidFill>
              </a:rPr>
              <a:t>PISA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1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 t="8220" b="4735"/>
          <a:stretch/>
        </p:blipFill>
        <p:spPr bwMode="auto">
          <a:xfrm>
            <a:off x="691917" y="1159099"/>
            <a:ext cx="10777685" cy="539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386366"/>
            <a:ext cx="9875520" cy="77273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Банк заданий РЭШ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2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50" y="287361"/>
            <a:ext cx="11234668" cy="63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2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9140" b="9912"/>
          <a:stretch/>
        </p:blipFill>
        <p:spPr bwMode="auto">
          <a:xfrm>
            <a:off x="489397" y="290580"/>
            <a:ext cx="11217499" cy="630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15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331630"/>
            <a:ext cx="11153105" cy="62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4" y="310149"/>
            <a:ext cx="2430049" cy="3083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243" y="2369722"/>
            <a:ext cx="230505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7840" r="12777"/>
          <a:stretch/>
        </p:blipFill>
        <p:spPr>
          <a:xfrm>
            <a:off x="4899293" y="310149"/>
            <a:ext cx="219610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613" y="2369722"/>
            <a:ext cx="2305050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7945" y="328131"/>
            <a:ext cx="2305050" cy="304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9924" y="5417722"/>
            <a:ext cx="11643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СЕРИЯ </a:t>
            </a:r>
            <a:endParaRPr lang="ru-RU" sz="3200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</a:t>
            </a:r>
            <a:r>
              <a:rPr lang="ru-RU" sz="2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ГРАМОТНОСТЬ.УЧИМСЯ </a:t>
            </a:r>
            <a:r>
              <a:rPr lang="ru-RU" sz="2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ЖИЗНИ</a:t>
            </a:r>
            <a:r>
              <a:rPr lang="ru-RU" sz="2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2568" y="2741860"/>
            <a:ext cx="2511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Еженедельный</a:t>
            </a:r>
          </a:p>
          <a:p>
            <a:pPr algn="ctr">
              <a:spcAft>
                <a:spcPts val="0"/>
              </a:spcAft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 ЕНГ:</a:t>
            </a:r>
          </a:p>
          <a:p>
            <a:pPr algn="ctr">
              <a:spcAft>
                <a:spcPts val="0"/>
              </a:spcAft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28.03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- 01.04.2022 г.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3213"/>
          <a:stretch/>
        </p:blipFill>
        <p:spPr>
          <a:xfrm>
            <a:off x="2910626" y="283335"/>
            <a:ext cx="8925060" cy="6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4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565665"/>
              </p:ext>
            </p:extLst>
          </p:nvPr>
        </p:nvGraphicFramePr>
        <p:xfrm>
          <a:off x="579549" y="350145"/>
          <a:ext cx="11088710" cy="623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Лист" r:id="rId3" imgW="8667795" imgH="2962204" progId="Excel.Sheet.12">
                  <p:embed/>
                </p:oleObj>
              </mc:Choice>
              <mc:Fallback>
                <p:oleObj name="Лист" r:id="rId3" imgW="8667795" imgH="29622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549" y="350145"/>
                        <a:ext cx="11088710" cy="6237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s://upload.wikimedia.org/wikipedia/de/thumb/4/42/PISA-LOGO.svg/800px-PISA-LOGO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6" y="1442434"/>
            <a:ext cx="2480259" cy="50098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5145579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295</TotalTime>
  <Words>171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Corbel</vt:lpstr>
      <vt:lpstr>Times New Roman</vt:lpstr>
      <vt:lpstr>Базис</vt:lpstr>
      <vt:lpstr>Лист</vt:lpstr>
      <vt:lpstr>Методическое сопровождение педагогов по формированию функциональной грамотности обучающихся в ОО </vt:lpstr>
      <vt:lpstr>Этапы подготовки к участию в международном исследовании PISA</vt:lpstr>
      <vt:lpstr>Банк заданий РЭШ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ГИА-9 – 2022: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«Системный подход к формированию функциональной грамотности обучающихся в условиях ФГОС»  с участием региональной стажировочной площадки  «Формирование функциональной грамотности на уровне НОО и ООО как один из способов достижения качественных результатов участия обучающихся в ГИА»</dc:title>
  <dc:creator>Пользователь Windows</dc:creator>
  <cp:lastModifiedBy>каб.21</cp:lastModifiedBy>
  <cp:revision>14</cp:revision>
  <dcterms:created xsi:type="dcterms:W3CDTF">2022-09-18T13:18:46Z</dcterms:created>
  <dcterms:modified xsi:type="dcterms:W3CDTF">2022-10-03T03:46:51Z</dcterms:modified>
</cp:coreProperties>
</file>